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61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30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0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48.png"/><Relationship Id="rId7" Type="http://schemas.openxmlformats.org/officeDocument/2006/relationships/image" Target="../media/image10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7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150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61.png"/><Relationship Id="rId18" Type="http://schemas.openxmlformats.org/officeDocument/2006/relationships/image" Target="../media/image169.png"/><Relationship Id="rId3" Type="http://schemas.openxmlformats.org/officeDocument/2006/relationships/image" Target="../media/image165.png"/><Relationship Id="rId7" Type="http://schemas.openxmlformats.org/officeDocument/2006/relationships/image" Target="../media/image10.png"/><Relationship Id="rId12" Type="http://schemas.openxmlformats.org/officeDocument/2006/relationships/image" Target="../media/image160.png"/><Relationship Id="rId17" Type="http://schemas.openxmlformats.org/officeDocument/2006/relationships/image" Target="../media/image168.png"/><Relationship Id="rId2" Type="http://schemas.openxmlformats.org/officeDocument/2006/relationships/image" Target="../media/image147.png"/><Relationship Id="rId16" Type="http://schemas.openxmlformats.org/officeDocument/2006/relationships/image" Target="../media/image167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150.png"/><Relationship Id="rId15" Type="http://schemas.openxmlformats.org/officeDocument/2006/relationships/image" Target="../media/image166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image" Target="../media/image170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11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113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6.png"/><Relationship Id="rId3" Type="http://schemas.openxmlformats.org/officeDocument/2006/relationships/image" Target="../media/image186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5.png"/><Relationship Id="rId2" Type="http://schemas.openxmlformats.org/officeDocument/2006/relationships/image" Target="../media/image185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4.png"/><Relationship Id="rId5" Type="http://schemas.openxmlformats.org/officeDocument/2006/relationships/image" Target="../media/image113.png"/><Relationship Id="rId15" Type="http://schemas.openxmlformats.org/officeDocument/2006/relationships/image" Target="../media/image196.png"/><Relationship Id="rId23" Type="http://schemas.openxmlformats.org/officeDocument/2006/relationships/image" Target="../media/image10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42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214.png"/><Relationship Id="rId26" Type="http://schemas.openxmlformats.org/officeDocument/2006/relationships/image" Target="../media/image219.png"/><Relationship Id="rId3" Type="http://schemas.openxmlformats.org/officeDocument/2006/relationships/image" Target="../media/image208.png"/><Relationship Id="rId21" Type="http://schemas.openxmlformats.org/officeDocument/2006/relationships/image" Target="../media/image205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213.png"/><Relationship Id="rId25" Type="http://schemas.openxmlformats.org/officeDocument/2006/relationships/image" Target="../media/image218.png"/><Relationship Id="rId2" Type="http://schemas.openxmlformats.org/officeDocument/2006/relationships/image" Target="../media/image42.png"/><Relationship Id="rId16" Type="http://schemas.openxmlformats.org/officeDocument/2006/relationships/image" Target="../media/image212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17.png"/><Relationship Id="rId5" Type="http://schemas.openxmlformats.org/officeDocument/2006/relationships/image" Target="../media/image113.png"/><Relationship Id="rId15" Type="http://schemas.openxmlformats.org/officeDocument/2006/relationships/image" Target="../media/image211.png"/><Relationship Id="rId23" Type="http://schemas.openxmlformats.org/officeDocument/2006/relationships/image" Target="../media/image216.png"/><Relationship Id="rId10" Type="http://schemas.openxmlformats.org/officeDocument/2006/relationships/image" Target="../media/image191.png"/><Relationship Id="rId19" Type="http://schemas.openxmlformats.org/officeDocument/2006/relationships/image" Target="../media/image10.png"/><Relationship Id="rId4" Type="http://schemas.openxmlformats.org/officeDocument/2006/relationships/image" Target="../media/image209.png"/><Relationship Id="rId9" Type="http://schemas.openxmlformats.org/officeDocument/2006/relationships/image" Target="../media/image190.png"/><Relationship Id="rId14" Type="http://schemas.openxmlformats.org/officeDocument/2006/relationships/image" Target="../media/image210.png"/><Relationship Id="rId22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10.png"/><Relationship Id="rId10" Type="http://schemas.openxmlformats.org/officeDocument/2006/relationships/image" Target="../media/image226.png"/><Relationship Id="rId4" Type="http://schemas.openxmlformats.org/officeDocument/2006/relationships/image" Target="../media/image113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10.png"/><Relationship Id="rId10" Type="http://schemas.openxmlformats.org/officeDocument/2006/relationships/image" Target="../media/image236.png"/><Relationship Id="rId4" Type="http://schemas.openxmlformats.org/officeDocument/2006/relationships/image" Target="../media/image113.png"/><Relationship Id="rId9" Type="http://schemas.openxmlformats.org/officeDocument/2006/relationships/image" Target="../media/image2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0.png"/><Relationship Id="rId7" Type="http://schemas.openxmlformats.org/officeDocument/2006/relationships/image" Target="../media/image2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113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" Type="http://schemas.openxmlformats.org/officeDocument/2006/relationships/image" Target="../media/image248.png"/><Relationship Id="rId21" Type="http://schemas.openxmlformats.org/officeDocument/2006/relationships/image" Target="../media/image265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" Type="http://schemas.openxmlformats.org/officeDocument/2006/relationships/image" Target="../media/image247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55.png"/><Relationship Id="rId24" Type="http://schemas.openxmlformats.org/officeDocument/2006/relationships/image" Target="../media/image268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4" Type="http://schemas.openxmlformats.org/officeDocument/2006/relationships/image" Target="../media/image249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6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4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10.png"/><Relationship Id="rId33" Type="http://schemas.openxmlformats.org/officeDocument/2006/relationships/image" Target="../media/image4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36" Type="http://schemas.openxmlformats.org/officeDocument/2006/relationships/image" Target="../media/image11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10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76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5" Type="http://schemas.openxmlformats.org/officeDocument/2006/relationships/image" Target="../media/image42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10.png"/><Relationship Id="rId2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3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10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2.png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1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0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02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25" y="0"/>
            <a:ext cx="18285714" cy="10500000"/>
            <a:chOff x="-13525" y="0"/>
            <a:chExt cx="18285714" cy="105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525" y="0"/>
              <a:ext cx="18285714" cy="105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39557" y="6512361"/>
            <a:ext cx="7700788" cy="18693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778" y="1298291"/>
            <a:ext cx="3066624" cy="7406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44643" y="7539766"/>
            <a:ext cx="7819172" cy="198588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88705" y="9009596"/>
            <a:ext cx="6885468" cy="13104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737" y="1890738"/>
            <a:ext cx="4473541" cy="938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063" y="1640643"/>
            <a:ext cx="3698094" cy="560796"/>
            <a:chOff x="1904063" y="1640643"/>
            <a:chExt cx="3698094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063" y="1640643"/>
              <a:ext cx="3698094" cy="560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1634" y="1658843"/>
            <a:ext cx="2982163" cy="613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713" y="562501"/>
            <a:ext cx="3928192" cy="12613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04865" y="1858607"/>
            <a:ext cx="2064991" cy="2064991"/>
            <a:chOff x="6404865" y="1858607"/>
            <a:chExt cx="2064991" cy="20649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6769" y="820512"/>
              <a:ext cx="4133333" cy="413333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4865" y="1858607"/>
              <a:ext cx="2064991" cy="20649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0237" y="3109929"/>
            <a:ext cx="1221105" cy="534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54540" y="2225248"/>
            <a:ext cx="946526" cy="907916"/>
            <a:chOff x="6954540" y="2225248"/>
            <a:chExt cx="946526" cy="9079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4540" y="2225248"/>
              <a:ext cx="946526" cy="907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4512" y="-1504814"/>
            <a:ext cx="5765548" cy="105048"/>
            <a:chOff x="6674512" y="-1504814"/>
            <a:chExt cx="5765548" cy="1050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674512" y="-1504814"/>
              <a:ext cx="5765548" cy="105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71309" y="4246341"/>
            <a:ext cx="2932102" cy="6039373"/>
            <a:chOff x="5971309" y="4246341"/>
            <a:chExt cx="2932102" cy="60393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1309" y="4246341"/>
              <a:ext cx="2932102" cy="60393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030" y="2891103"/>
            <a:ext cx="5857453" cy="5563882"/>
            <a:chOff x="-113030" y="2891103"/>
            <a:chExt cx="5857453" cy="55638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13030" y="2891103"/>
              <a:ext cx="5857453" cy="5563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18555" y="1518922"/>
            <a:ext cx="2064991" cy="2064991"/>
            <a:chOff x="15818555" y="1518922"/>
            <a:chExt cx="2064991" cy="20649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80460" y="480826"/>
              <a:ext cx="4133333" cy="413333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18555" y="1518922"/>
              <a:ext cx="2064991" cy="206499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49673" y="2904742"/>
            <a:ext cx="1612942" cy="4598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276921" y="1792785"/>
            <a:ext cx="1148258" cy="1148258"/>
            <a:chOff x="16276921" y="1792785"/>
            <a:chExt cx="1148258" cy="11482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76921" y="1792785"/>
              <a:ext cx="1148258" cy="1148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60237" y="3923598"/>
            <a:ext cx="2919563" cy="6039373"/>
            <a:chOff x="15460237" y="3923598"/>
            <a:chExt cx="2919563" cy="60393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60237" y="3923598"/>
              <a:ext cx="2919563" cy="60393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52737" y="1634302"/>
            <a:ext cx="5262708" cy="4118356"/>
            <a:chOff x="9952737" y="1634302"/>
            <a:chExt cx="5262708" cy="41183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52737" y="1634302"/>
              <a:ext cx="5262708" cy="41183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52737" y="5999574"/>
            <a:ext cx="5262708" cy="3472022"/>
            <a:chOff x="9952737" y="5999574"/>
            <a:chExt cx="5262708" cy="34720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52737" y="5999574"/>
              <a:ext cx="5262708" cy="34720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68700" y="7840212"/>
            <a:ext cx="5765548" cy="105048"/>
            <a:chOff x="6668700" y="7840212"/>
            <a:chExt cx="5765548" cy="105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668700" y="7840212"/>
              <a:ext cx="5765548" cy="105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2519" y="4648689"/>
            <a:ext cx="6171429" cy="6171429"/>
            <a:chOff x="6482519" y="4648689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2519" y="464868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95078" y="-496553"/>
            <a:ext cx="6171429" cy="6171429"/>
            <a:chOff x="6495078" y="-496553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5078" y="-49655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2034" y="3256893"/>
            <a:ext cx="3771928" cy="3771928"/>
            <a:chOff x="7632034" y="3256893"/>
            <a:chExt cx="3771928" cy="3771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2034" y="3256893"/>
              <a:ext cx="3771928" cy="37719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713" y="562501"/>
            <a:ext cx="3928192" cy="12613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17825" y="3842684"/>
            <a:ext cx="2600346" cy="2600346"/>
            <a:chOff x="8217825" y="3842684"/>
            <a:chExt cx="2600346" cy="26003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3063" y="2537922"/>
              <a:ext cx="5209524" cy="5209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7825" y="3842684"/>
              <a:ext cx="2600346" cy="26003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0121" y="9074129"/>
            <a:ext cx="2426887" cy="1152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94869" y="9074129"/>
            <a:ext cx="2355283" cy="11529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62725" y="5563011"/>
            <a:ext cx="2247780" cy="6272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69807" y="4237575"/>
            <a:ext cx="1374958" cy="1374958"/>
            <a:chOff x="8869807" y="4237575"/>
            <a:chExt cx="1374958" cy="13749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69807" y="4237575"/>
              <a:ext cx="1374958" cy="13749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2559" y="3041986"/>
            <a:ext cx="6719807" cy="5141095"/>
            <a:chOff x="612559" y="3041986"/>
            <a:chExt cx="6719807" cy="51410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559" y="3041986"/>
              <a:ext cx="6719807" cy="5141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40868" y="1493278"/>
            <a:ext cx="3273979" cy="6539191"/>
            <a:chOff x="12440868" y="1493278"/>
            <a:chExt cx="3273979" cy="65391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40868" y="1493278"/>
              <a:ext cx="3273979" cy="65391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8793436"/>
            <a:ext cx="18297017" cy="105048"/>
            <a:chOff x="0" y="8793436"/>
            <a:chExt cx="18297017" cy="1050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0" y="8793436"/>
              <a:ext cx="18297017" cy="105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04063" y="1640643"/>
            <a:ext cx="3698094" cy="560796"/>
            <a:chOff x="1904063" y="1640643"/>
            <a:chExt cx="3698094" cy="5607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4063" y="1640643"/>
              <a:ext cx="3698094" cy="56079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41634" y="1658843"/>
            <a:ext cx="2851156" cy="6138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55948" y="1604521"/>
            <a:ext cx="3245611" cy="59135"/>
            <a:chOff x="7955948" y="1604521"/>
            <a:chExt cx="3245611" cy="591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7955948" y="1604521"/>
              <a:ext cx="3245611" cy="591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42960" y="7894472"/>
            <a:ext cx="1802234" cy="32837"/>
            <a:chOff x="8642960" y="7894472"/>
            <a:chExt cx="1802234" cy="328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8642960" y="7894472"/>
              <a:ext cx="1802234" cy="32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2519" y="4648689"/>
            <a:ext cx="6171429" cy="6171429"/>
            <a:chOff x="6482519" y="4648689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2519" y="464868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95078" y="-496553"/>
            <a:ext cx="6171429" cy="6171429"/>
            <a:chOff x="6495078" y="-496553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5078" y="-49655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2034" y="3256893"/>
            <a:ext cx="3771928" cy="3771928"/>
            <a:chOff x="7632034" y="3256893"/>
            <a:chExt cx="3771928" cy="3771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2034" y="3256893"/>
              <a:ext cx="3771928" cy="37719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713" y="562501"/>
            <a:ext cx="3928192" cy="12613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17825" y="3842684"/>
            <a:ext cx="2600346" cy="2600346"/>
            <a:chOff x="8217825" y="3842684"/>
            <a:chExt cx="2600346" cy="26003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3063" y="2537922"/>
              <a:ext cx="5209524" cy="5209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7825" y="3842684"/>
              <a:ext cx="2600346" cy="26003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0121" y="9074129"/>
            <a:ext cx="2426887" cy="1152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94869" y="9074129"/>
            <a:ext cx="2355283" cy="11529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8793436"/>
            <a:ext cx="18297017" cy="105048"/>
            <a:chOff x="0" y="8793436"/>
            <a:chExt cx="18297017" cy="1050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0" y="8793436"/>
              <a:ext cx="18297017" cy="105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04063" y="1640643"/>
            <a:ext cx="3698094" cy="560796"/>
            <a:chOff x="1904063" y="1640643"/>
            <a:chExt cx="3698094" cy="5607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4063" y="1640643"/>
              <a:ext cx="3698094" cy="5607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1634" y="1658843"/>
            <a:ext cx="2851156" cy="6138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62725" y="5563011"/>
            <a:ext cx="2247780" cy="6272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42852" y="4191648"/>
            <a:ext cx="1408326" cy="1408326"/>
            <a:chOff x="8842852" y="4191648"/>
            <a:chExt cx="1408326" cy="14083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2852" y="4191648"/>
              <a:ext cx="1408326" cy="1408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41352" y="1457917"/>
            <a:ext cx="3273010" cy="6712605"/>
            <a:chOff x="12441352" y="1457917"/>
            <a:chExt cx="3273010" cy="67126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41352" y="1457917"/>
              <a:ext cx="3273010" cy="67126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2337" y="2959597"/>
            <a:ext cx="6643514" cy="5104931"/>
            <a:chOff x="642337" y="2959597"/>
            <a:chExt cx="6643514" cy="51049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2337" y="2959597"/>
              <a:ext cx="6643514" cy="51049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55948" y="1604521"/>
            <a:ext cx="3245611" cy="59135"/>
            <a:chOff x="7955948" y="1604521"/>
            <a:chExt cx="3245611" cy="591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7955948" y="1604521"/>
              <a:ext cx="3245611" cy="591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42960" y="7894472"/>
            <a:ext cx="1802234" cy="32837"/>
            <a:chOff x="8642960" y="7894472"/>
            <a:chExt cx="1802234" cy="328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8642960" y="7894472"/>
              <a:ext cx="1802234" cy="32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063" y="1640643"/>
            <a:ext cx="3698094" cy="560796"/>
            <a:chOff x="1904063" y="1640643"/>
            <a:chExt cx="3698094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063" y="1640643"/>
              <a:ext cx="3698094" cy="560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1634" y="1658843"/>
            <a:ext cx="2996217" cy="613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713" y="562501"/>
            <a:ext cx="3928192" cy="12613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3720" y="4090428"/>
            <a:ext cx="3874998" cy="3874998"/>
            <a:chOff x="2003720" y="4090428"/>
            <a:chExt cx="3874998" cy="38749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3720" y="4090428"/>
              <a:ext cx="3874998" cy="3874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8875" y="4188361"/>
            <a:ext cx="1388564" cy="106463"/>
            <a:chOff x="8538875" y="4188361"/>
            <a:chExt cx="1388564" cy="1064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538875" y="4188361"/>
              <a:ext cx="1388564" cy="106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36674" y="7768790"/>
            <a:ext cx="1567807" cy="106463"/>
            <a:chOff x="3136674" y="7768790"/>
            <a:chExt cx="1567807" cy="1064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136674" y="7768790"/>
              <a:ext cx="1567807" cy="1064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4973" y="8486332"/>
            <a:ext cx="4660977" cy="11541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26941" y="5763855"/>
            <a:ext cx="911656" cy="57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26599" y="5820015"/>
            <a:ext cx="911656" cy="5790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98227" y="4090428"/>
            <a:ext cx="3874998" cy="3874998"/>
            <a:chOff x="7298227" y="4090428"/>
            <a:chExt cx="3874998" cy="38749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8227" y="4090428"/>
              <a:ext cx="3874998" cy="38749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88445" y="2484121"/>
            <a:ext cx="2872592" cy="11529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04615" y="4090428"/>
            <a:ext cx="3874998" cy="3874998"/>
            <a:chOff x="12504615" y="4090428"/>
            <a:chExt cx="3874998" cy="38749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04615" y="4090428"/>
              <a:ext cx="3874998" cy="38749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80060" y="7892232"/>
            <a:ext cx="1425804" cy="96820"/>
            <a:chOff x="13780060" y="7892232"/>
            <a:chExt cx="1425804" cy="968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3780060" y="7892232"/>
              <a:ext cx="1425804" cy="968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84025" y="8478016"/>
            <a:ext cx="4443666" cy="11529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86724" y="5081494"/>
            <a:ext cx="1892865" cy="1892865"/>
            <a:chOff x="8286724" y="5081494"/>
            <a:chExt cx="1892865" cy="18928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86724" y="5081494"/>
              <a:ext cx="1892865" cy="18928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09953" y="4973796"/>
            <a:ext cx="2064322" cy="2064322"/>
            <a:chOff x="13409953" y="4973796"/>
            <a:chExt cx="2064322" cy="20643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09953" y="4973796"/>
              <a:ext cx="2064322" cy="20643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62997" y="4949706"/>
            <a:ext cx="2156443" cy="2156443"/>
            <a:chOff x="2862997" y="4949706"/>
            <a:chExt cx="2156443" cy="2156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2997" y="4949706"/>
              <a:ext cx="2156443" cy="2156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32464" y="3030691"/>
            <a:ext cx="10426060" cy="1804695"/>
            <a:chOff x="3132464" y="3030691"/>
            <a:chExt cx="10426060" cy="18046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93609" y="2421593"/>
              <a:ext cx="20857143" cy="36095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2464" y="3030691"/>
              <a:ext cx="10426060" cy="18046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0033" y="1839610"/>
            <a:ext cx="5640867" cy="560796"/>
            <a:chOff x="1980033" y="1839610"/>
            <a:chExt cx="5640867" cy="5607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0033" y="1839610"/>
              <a:ext cx="5640867" cy="5607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322" y="765782"/>
            <a:ext cx="3928192" cy="12613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4757" y="1857815"/>
            <a:ext cx="4455113" cy="613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78314" y="2594397"/>
            <a:ext cx="6846539" cy="6846539"/>
            <a:chOff x="12678314" y="2594397"/>
            <a:chExt cx="6846539" cy="68465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8314" y="2594397"/>
              <a:ext cx="6846539" cy="6846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58524" y="3474607"/>
            <a:ext cx="5086119" cy="5086119"/>
            <a:chOff x="13558524" y="3474607"/>
            <a:chExt cx="5086119" cy="50861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6143" y="1391714"/>
              <a:ext cx="10180952" cy="101809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58524" y="3474607"/>
              <a:ext cx="5086119" cy="50861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21509" y="4306418"/>
            <a:ext cx="3160150" cy="3160150"/>
            <a:chOff x="14521509" y="4306418"/>
            <a:chExt cx="3160150" cy="31601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40556" y="2725466"/>
              <a:ext cx="6323810" cy="632381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1509" y="4306418"/>
              <a:ext cx="3160150" cy="3160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47193" y="3020464"/>
            <a:ext cx="1861816" cy="1861816"/>
            <a:chOff x="12147193" y="3020464"/>
            <a:chExt cx="1861816" cy="18618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13859" y="2087131"/>
              <a:ext cx="3723810" cy="372381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47193" y="3020464"/>
              <a:ext cx="1861816" cy="1861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218394" y="7187464"/>
            <a:ext cx="1759748" cy="1759748"/>
            <a:chOff x="18218394" y="7187464"/>
            <a:chExt cx="1759748" cy="17597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32680" y="6301750"/>
              <a:ext cx="3523810" cy="35238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218394" y="7187464"/>
              <a:ext cx="1759748" cy="17597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05735" y="4203812"/>
            <a:ext cx="1216832" cy="5324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86751" y="4002043"/>
            <a:ext cx="8817974" cy="5790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7284" y="5883409"/>
            <a:ext cx="5691765" cy="2923178"/>
            <a:chOff x="1407284" y="5883409"/>
            <a:chExt cx="5691765" cy="29231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284" y="5883409"/>
              <a:ext cx="5691765" cy="29231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0632" y="5886493"/>
            <a:ext cx="2999998" cy="2920095"/>
            <a:chOff x="8660632" y="5886493"/>
            <a:chExt cx="2999998" cy="29200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60632" y="5886493"/>
              <a:ext cx="2999998" cy="292009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70993" y="9005392"/>
            <a:ext cx="2694282" cy="54982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43404" y="9005392"/>
            <a:ext cx="5475031" cy="5498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99706" y="3322226"/>
            <a:ext cx="943214" cy="904739"/>
            <a:chOff x="12599706" y="3322226"/>
            <a:chExt cx="943214" cy="90473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99706" y="3322226"/>
              <a:ext cx="943214" cy="90473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541317" y="6410598"/>
            <a:ext cx="1310553" cy="5734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867202" y="5052508"/>
            <a:ext cx="2485859" cy="1362561"/>
            <a:chOff x="14867202" y="5052508"/>
            <a:chExt cx="2485859" cy="136256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67202" y="5052508"/>
              <a:ext cx="2485859" cy="136256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834592" y="3454433"/>
            <a:ext cx="8539574" cy="5790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532989" y="7218979"/>
            <a:ext cx="730661" cy="495179"/>
            <a:chOff x="7532989" y="7218979"/>
            <a:chExt cx="730661" cy="49517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32989" y="7218979"/>
              <a:ext cx="730661" cy="495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0033" y="1839610"/>
            <a:ext cx="5640867" cy="560796"/>
            <a:chOff x="1980033" y="1839610"/>
            <a:chExt cx="5640867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0033" y="1839610"/>
              <a:ext cx="5640867" cy="5607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0681" y="7366103"/>
            <a:ext cx="10731805" cy="2016537"/>
            <a:chOff x="4590681" y="7366103"/>
            <a:chExt cx="10731805" cy="2016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12075" y="6686949"/>
              <a:ext cx="21466667" cy="40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0681" y="7366103"/>
              <a:ext cx="10731805" cy="20165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322" y="765782"/>
            <a:ext cx="3928192" cy="12613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4757" y="1857815"/>
            <a:ext cx="4455113" cy="613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38664" y="2889635"/>
            <a:ext cx="6846539" cy="6846539"/>
            <a:chOff x="-1238664" y="2889635"/>
            <a:chExt cx="6846539" cy="68465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38664" y="2889635"/>
              <a:ext cx="6846539" cy="6846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454" y="3769845"/>
            <a:ext cx="5086119" cy="5086119"/>
            <a:chOff x="-358454" y="3769845"/>
            <a:chExt cx="5086119" cy="50861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910835" y="1686952"/>
              <a:ext cx="10180952" cy="1018095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58454" y="3769845"/>
              <a:ext cx="5086119" cy="50861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4531" y="4601656"/>
            <a:ext cx="3160150" cy="3160150"/>
            <a:chOff x="604531" y="4601656"/>
            <a:chExt cx="3160150" cy="31601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976421" y="3020704"/>
              <a:ext cx="6323810" cy="632381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531" y="4601656"/>
              <a:ext cx="3160150" cy="3160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69785" y="3315703"/>
            <a:ext cx="1861816" cy="1861816"/>
            <a:chOff x="-1769785" y="3315703"/>
            <a:chExt cx="1861816" cy="18618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703118" y="2382369"/>
              <a:ext cx="3723810" cy="372381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69785" y="3315703"/>
              <a:ext cx="1861816" cy="18618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01416" y="7482702"/>
            <a:ext cx="1759748" cy="1759748"/>
            <a:chOff x="4301416" y="7482702"/>
            <a:chExt cx="1759748" cy="17597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5702" y="6596988"/>
              <a:ext cx="3523810" cy="352381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01416" y="7482702"/>
              <a:ext cx="1759748" cy="17597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39268" y="7638242"/>
            <a:ext cx="5575230" cy="5790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97591" y="8638764"/>
            <a:ext cx="1040604" cy="4553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17249" y="7721632"/>
            <a:ext cx="958934" cy="957745"/>
            <a:chOff x="4717249" y="7721632"/>
            <a:chExt cx="958934" cy="9577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17249" y="7721632"/>
              <a:ext cx="958934" cy="95774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24339" y="6705836"/>
            <a:ext cx="1310553" cy="5734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0225" y="5347746"/>
            <a:ext cx="2485859" cy="1362561"/>
            <a:chOff x="950225" y="5347746"/>
            <a:chExt cx="2485859" cy="13625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0225" y="5347746"/>
              <a:ext cx="2485859" cy="136256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99397" y="8164853"/>
            <a:ext cx="4147511" cy="5790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14622" y="8670276"/>
            <a:ext cx="8231395" cy="5790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92729" y="2889635"/>
            <a:ext cx="4177088" cy="4253832"/>
            <a:chOff x="6392729" y="2889635"/>
            <a:chExt cx="4177088" cy="425383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92729" y="2889635"/>
              <a:ext cx="4177088" cy="42538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60922" y="3220371"/>
            <a:ext cx="6883029" cy="3423270"/>
            <a:chOff x="11060922" y="3220371"/>
            <a:chExt cx="6883029" cy="34232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60922" y="3220371"/>
              <a:ext cx="6883029" cy="34232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88518" y="4692772"/>
            <a:ext cx="495179" cy="495179"/>
            <a:chOff x="10388518" y="4692772"/>
            <a:chExt cx="495179" cy="4951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88518" y="4692772"/>
              <a:ext cx="495179" cy="495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7109" y="2097614"/>
            <a:ext cx="4816507" cy="560796"/>
            <a:chOff x="2037109" y="2097614"/>
            <a:chExt cx="4816507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7109" y="2097614"/>
              <a:ext cx="4816507" cy="560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1977" y="2115815"/>
            <a:ext cx="3705192" cy="613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322" y="1003878"/>
            <a:ext cx="3928192" cy="12613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6213" y="1600059"/>
            <a:ext cx="3248335" cy="1762833"/>
            <a:chOff x="13006213" y="1600059"/>
            <a:chExt cx="3248335" cy="17628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6213" y="1600059"/>
              <a:ext cx="3248335" cy="17628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36768" y="3490781"/>
            <a:ext cx="5178178" cy="9904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32253" y="5282170"/>
            <a:ext cx="4182004" cy="623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32253" y="6082367"/>
            <a:ext cx="4071064" cy="11223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60276" y="7813741"/>
            <a:ext cx="4566980" cy="11223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4419" y="4748268"/>
            <a:ext cx="1942560" cy="9295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64419" y="7271968"/>
            <a:ext cx="1942560" cy="9295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15202" y="8783321"/>
            <a:ext cx="5041722" cy="6732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2133" y="3536495"/>
            <a:ext cx="10590781" cy="5063717"/>
            <a:chOff x="1162133" y="3536495"/>
            <a:chExt cx="10590781" cy="50637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2133" y="3536495"/>
              <a:ext cx="10590781" cy="506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7109" y="1916661"/>
            <a:ext cx="4816507" cy="560796"/>
            <a:chOff x="2037109" y="1916661"/>
            <a:chExt cx="4816507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7109" y="1916661"/>
              <a:ext cx="4816507" cy="560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1977" y="1934862"/>
            <a:ext cx="4126806" cy="613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322" y="813401"/>
            <a:ext cx="3928192" cy="12613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2503" y="6093963"/>
            <a:ext cx="5427291" cy="2945508"/>
            <a:chOff x="6182503" y="6093963"/>
            <a:chExt cx="5427291" cy="2945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2503" y="6093963"/>
              <a:ext cx="5427291" cy="2945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295" y="6065391"/>
            <a:ext cx="4923150" cy="2974079"/>
            <a:chOff x="876295" y="6065391"/>
            <a:chExt cx="4923150" cy="29740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295" y="6065391"/>
              <a:ext cx="4923150" cy="2974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89332" y="6055867"/>
            <a:ext cx="5554378" cy="2974079"/>
            <a:chOff x="11989332" y="6055867"/>
            <a:chExt cx="5554378" cy="29740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9332" y="6055867"/>
              <a:ext cx="5554378" cy="29740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9373" y="8901363"/>
            <a:ext cx="5692040" cy="10185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35267" y="8987676"/>
            <a:ext cx="5072971" cy="6801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25595" y="8993959"/>
            <a:ext cx="3928748" cy="6746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41274" y="3116189"/>
            <a:ext cx="11803167" cy="2309020"/>
            <a:chOff x="3241274" y="3116189"/>
            <a:chExt cx="11803167" cy="23090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1274" y="3116189"/>
              <a:ext cx="11803167" cy="2309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7109" y="1916661"/>
            <a:ext cx="4816507" cy="560796"/>
            <a:chOff x="2037109" y="1916661"/>
            <a:chExt cx="4816507" cy="5607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7109" y="1916661"/>
              <a:ext cx="4816507" cy="5607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1977" y="1934862"/>
            <a:ext cx="3741377" cy="613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322" y="813401"/>
            <a:ext cx="3928192" cy="1261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8192" y="3662680"/>
            <a:ext cx="8759076" cy="4583238"/>
            <a:chOff x="258192" y="3662680"/>
            <a:chExt cx="8759076" cy="4583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192" y="3662680"/>
              <a:ext cx="8759076" cy="4583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7190" y="3662680"/>
            <a:ext cx="8782474" cy="4583238"/>
            <a:chOff x="9247190" y="3662680"/>
            <a:chExt cx="8782474" cy="4583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7190" y="3662680"/>
              <a:ext cx="8782474" cy="45832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739" y="8298533"/>
            <a:ext cx="5902137" cy="10185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11225" y="8298530"/>
            <a:ext cx="6277790" cy="10185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7109" y="1859518"/>
            <a:ext cx="4816507" cy="560796"/>
            <a:chOff x="2037109" y="1859518"/>
            <a:chExt cx="4816507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7109" y="1859518"/>
              <a:ext cx="4816507" cy="560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1977" y="1877720"/>
            <a:ext cx="3592762" cy="613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322" y="765782"/>
            <a:ext cx="3928190" cy="12613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472957" y="-613105"/>
            <a:ext cx="31341340" cy="136778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9048" y="1804601"/>
            <a:ext cx="5162564" cy="560796"/>
            <a:chOff x="1819048" y="1804601"/>
            <a:chExt cx="5162564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9048" y="1804601"/>
              <a:ext cx="5162564" cy="560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9159" y="4834403"/>
            <a:ext cx="8577315" cy="19001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1434" y="1822805"/>
            <a:ext cx="2419190" cy="613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10304" y="207385"/>
            <a:ext cx="1961568" cy="740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1846" y="765783"/>
            <a:ext cx="3928186" cy="12613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7185" y="1522790"/>
            <a:ext cx="10617352" cy="7914909"/>
            <a:chOff x="8507185" y="1522790"/>
            <a:chExt cx="10617352" cy="7914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7185" y="1522790"/>
              <a:ext cx="10617352" cy="7914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2173" y="2933855"/>
            <a:ext cx="5641368" cy="5739875"/>
            <a:chOff x="6322173" y="2933855"/>
            <a:chExt cx="5641368" cy="5739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2173" y="2933855"/>
              <a:ext cx="5641368" cy="57398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82628" y="7285699"/>
            <a:ext cx="2914355" cy="1493279"/>
            <a:chOff x="4782628" y="7285699"/>
            <a:chExt cx="2914355" cy="14932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4659" y="6777962"/>
              <a:ext cx="5838095" cy="299047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2628" y="7285699"/>
              <a:ext cx="2914355" cy="1493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24519" y="3743372"/>
            <a:ext cx="4236677" cy="4120841"/>
            <a:chOff x="7024519" y="3743372"/>
            <a:chExt cx="4236677" cy="41208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4519" y="3743372"/>
              <a:ext cx="4236677" cy="4120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0033" y="1839610"/>
            <a:ext cx="5640867" cy="560796"/>
            <a:chOff x="1980033" y="1839610"/>
            <a:chExt cx="5640867" cy="5607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0033" y="1839610"/>
              <a:ext cx="5640867" cy="56079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437" y="765782"/>
            <a:ext cx="3343974" cy="12613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11591" y="7503952"/>
            <a:ext cx="2302672" cy="11968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5758" y="1857815"/>
            <a:ext cx="3480331" cy="6138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85680" y="4780952"/>
            <a:ext cx="2914355" cy="1493279"/>
            <a:chOff x="7685680" y="4780952"/>
            <a:chExt cx="2914355" cy="14932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7711" y="4273216"/>
              <a:ext cx="5838095" cy="299047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85680" y="4780952"/>
              <a:ext cx="2914355" cy="14932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44476" y="4965552"/>
            <a:ext cx="1769902" cy="9452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00735" y="5635517"/>
            <a:ext cx="1503604" cy="5309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07265" y="1906276"/>
            <a:ext cx="2914355" cy="1493279"/>
            <a:chOff x="9307265" y="1906276"/>
            <a:chExt cx="2914355" cy="14932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9296" y="1398540"/>
              <a:ext cx="5838095" cy="299047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7265" y="1906276"/>
              <a:ext cx="2914355" cy="149327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36213" y="2095955"/>
            <a:ext cx="2194184" cy="12238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26661" y="7927090"/>
            <a:ext cx="2914355" cy="1493279"/>
            <a:chOff x="10126661" y="7927090"/>
            <a:chExt cx="2914355" cy="14932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8692" y="7419354"/>
              <a:ext cx="5838095" cy="299047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6661" y="7927090"/>
              <a:ext cx="2914355" cy="149327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55612" y="8145349"/>
            <a:ext cx="2254026" cy="1196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969077" y="3649578"/>
            <a:ext cx="2914355" cy="1493279"/>
            <a:chOff x="3969077" y="3649578"/>
            <a:chExt cx="2914355" cy="14932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1108" y="3141842"/>
              <a:ext cx="5838095" cy="299047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69077" y="3649578"/>
              <a:ext cx="2914355" cy="14932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98043" y="3867832"/>
            <a:ext cx="2304409" cy="11968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10355" y="5057153"/>
            <a:ext cx="2914355" cy="1493279"/>
            <a:chOff x="11710355" y="5057153"/>
            <a:chExt cx="2914355" cy="149327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2387" y="4549417"/>
              <a:ext cx="5838095" cy="299047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0355" y="5057153"/>
              <a:ext cx="2914355" cy="149327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96240" y="5275410"/>
            <a:ext cx="2636472" cy="121769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8944" y="5325477"/>
            <a:ext cx="4531278" cy="82537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71117" y="9098524"/>
            <a:ext cx="4764415" cy="49522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02921" y="6701972"/>
            <a:ext cx="5143325" cy="4952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57891" y="3024012"/>
            <a:ext cx="5027096" cy="49522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80293" y="9000506"/>
            <a:ext cx="4530770" cy="49522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38487" y="6405477"/>
            <a:ext cx="3358935" cy="8253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6753" y="4593371"/>
            <a:ext cx="8618807" cy="23377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97154" y="4393174"/>
            <a:ext cx="6431452" cy="8685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603" y="8482411"/>
            <a:ext cx="2037092" cy="6031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517" y="9036766"/>
            <a:ext cx="3423225" cy="1068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2137" y="3584202"/>
            <a:ext cx="255006" cy="255006"/>
            <a:chOff x="5692137" y="3584202"/>
            <a:chExt cx="255006" cy="2550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2137" y="3584202"/>
              <a:ext cx="255006" cy="25500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4738" y="3560912"/>
            <a:ext cx="782603" cy="3820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86193" y="3584202"/>
            <a:ext cx="255006" cy="255006"/>
            <a:chOff x="6786193" y="3584202"/>
            <a:chExt cx="255006" cy="2550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6193" y="3584202"/>
              <a:ext cx="255006" cy="2550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3650" y="3560912"/>
            <a:ext cx="756362" cy="3820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4336" y="3732445"/>
            <a:ext cx="7243947" cy="48377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9166" y="6686838"/>
            <a:ext cx="535040" cy="353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5498" y="5413811"/>
            <a:ext cx="467238" cy="3533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66252" y="7531505"/>
            <a:ext cx="535040" cy="3533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83305" y="6254761"/>
            <a:ext cx="535040" cy="3533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85356" y="7685040"/>
            <a:ext cx="535040" cy="353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48206" y="3584202"/>
            <a:ext cx="255006" cy="255006"/>
            <a:chOff x="7848206" y="3584202"/>
            <a:chExt cx="255006" cy="2550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8206" y="3584202"/>
              <a:ext cx="255006" cy="25500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45665" y="3560912"/>
            <a:ext cx="756362" cy="3820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46990" y="4566474"/>
            <a:ext cx="625718" cy="3533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62913" y="6560454"/>
            <a:ext cx="535040" cy="3533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69759" y="5853460"/>
            <a:ext cx="574110" cy="3533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04251" y="7375903"/>
            <a:ext cx="535040" cy="3533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83206" y="7127335"/>
            <a:ext cx="574110" cy="3533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20748" y="7406718"/>
            <a:ext cx="535040" cy="3533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707333" y="7131415"/>
            <a:ext cx="574110" cy="3533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09967" y="6913783"/>
            <a:ext cx="574109" cy="3533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40507" y="7651404"/>
            <a:ext cx="535040" cy="3533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98908" y="7944104"/>
            <a:ext cx="483431" cy="3533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3499" y="3554043"/>
            <a:ext cx="1369104" cy="385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0871" y="8340198"/>
            <a:ext cx="5906384" cy="1049713"/>
            <a:chOff x="2310871" y="8340198"/>
            <a:chExt cx="5906384" cy="10497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10871" y="8340198"/>
              <a:ext cx="5906384" cy="104971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41638" y="2754763"/>
            <a:ext cx="4688281" cy="70489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98111" y="3401962"/>
            <a:ext cx="6470730" cy="485304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175731" y="3138002"/>
            <a:ext cx="1486708" cy="4138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129541" y="2568211"/>
            <a:ext cx="4241768" cy="7286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97413" y="8627307"/>
            <a:ext cx="6171429" cy="691226"/>
            <a:chOff x="10497413" y="8627307"/>
            <a:chExt cx="6171429" cy="6912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497413" y="8627307"/>
              <a:ext cx="6171429" cy="691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46044" y="8689305"/>
            <a:ext cx="5829935" cy="629228"/>
            <a:chOff x="10646044" y="8689305"/>
            <a:chExt cx="5829935" cy="62922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88903" y="8632164"/>
              <a:ext cx="5199674" cy="84126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5656443" y="8770371"/>
              <a:ext cx="253309" cy="404996"/>
              <a:chOff x="15656443" y="8770371"/>
              <a:chExt cx="253309" cy="40499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656443" y="8770371"/>
                <a:ext cx="253309" cy="40499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819048" y="1804601"/>
            <a:ext cx="5640867" cy="560796"/>
            <a:chOff x="1819048" y="1804601"/>
            <a:chExt cx="5640867" cy="5607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19048" y="1804601"/>
              <a:ext cx="5640867" cy="56079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000901" y="1822805"/>
            <a:ext cx="3383247" cy="61384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580308" y="9054743"/>
            <a:ext cx="1026611" cy="42311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870193" y="7903710"/>
            <a:ext cx="1881631" cy="42311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71846" y="765783"/>
            <a:ext cx="3928186" cy="1261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4120" y="6662384"/>
            <a:ext cx="7654137" cy="1812342"/>
            <a:chOff x="324120" y="6662384"/>
            <a:chExt cx="7654137" cy="18123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20" y="6662384"/>
              <a:ext cx="7654137" cy="18123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9048" y="1804601"/>
            <a:ext cx="5392488" cy="560796"/>
            <a:chOff x="1819048" y="1804601"/>
            <a:chExt cx="5392488" cy="560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048" y="1804601"/>
              <a:ext cx="5392488" cy="5607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913" y="5445571"/>
            <a:ext cx="7570924" cy="59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24683" y="0"/>
            <a:ext cx="9861032" cy="10285714"/>
            <a:chOff x="8424683" y="0"/>
            <a:chExt cx="9861032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0011" y="-5153440"/>
              <a:ext cx="19723810" cy="205714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4683" y="0"/>
              <a:ext cx="9861032" cy="10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7527" y="232503"/>
            <a:ext cx="1961568" cy="7403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3716" y="5390658"/>
            <a:ext cx="8282966" cy="4510945"/>
            <a:chOff x="9213716" y="5390658"/>
            <a:chExt cx="8282966" cy="45109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13716" y="5390658"/>
              <a:ext cx="8282966" cy="4510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39602" y="391460"/>
            <a:ext cx="4231193" cy="4804770"/>
            <a:chOff x="11239602" y="391460"/>
            <a:chExt cx="4231193" cy="48047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9602" y="391460"/>
              <a:ext cx="4231193" cy="48047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9360" y="1830271"/>
            <a:ext cx="4050075" cy="613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846" y="765783"/>
            <a:ext cx="3928186" cy="12613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78018" y="4913000"/>
            <a:ext cx="1881631" cy="4231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12149" y="9902952"/>
            <a:ext cx="1413361" cy="3981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4813" y="3945737"/>
            <a:ext cx="7150362" cy="5942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0830" y="6806561"/>
            <a:ext cx="7402805" cy="16434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4813" y="4702510"/>
            <a:ext cx="7210094" cy="5942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55452" y="6016561"/>
            <a:ext cx="7966188" cy="2805755"/>
            <a:chOff x="9655452" y="6016561"/>
            <a:chExt cx="7966188" cy="28057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5452" y="6016561"/>
              <a:ext cx="7966188" cy="2805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5452" y="2112049"/>
            <a:ext cx="7966188" cy="2801561"/>
            <a:chOff x="9655452" y="2112049"/>
            <a:chExt cx="7966188" cy="2801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5452" y="2112049"/>
              <a:ext cx="7966188" cy="2801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9048" y="1804601"/>
            <a:ext cx="5640867" cy="560796"/>
            <a:chOff x="1819048" y="1804601"/>
            <a:chExt cx="5640867" cy="5607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048" y="1804601"/>
              <a:ext cx="5640867" cy="5607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1846" y="765783"/>
            <a:ext cx="4512399" cy="12613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6192" y="7437308"/>
            <a:ext cx="3976591" cy="5790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92714" y="1835814"/>
            <a:ext cx="3680477" cy="6138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8343" y="4396237"/>
            <a:ext cx="8114962" cy="2905870"/>
            <a:chOff x="918343" y="4396237"/>
            <a:chExt cx="8114962" cy="29058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343" y="4396237"/>
              <a:ext cx="8114962" cy="29058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9472" y="4682666"/>
            <a:ext cx="6949188" cy="2266040"/>
            <a:chOff x="1429472" y="4682666"/>
            <a:chExt cx="6949188" cy="22660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98811" y="3697241"/>
              <a:ext cx="13904762" cy="453333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9472" y="4682666"/>
              <a:ext cx="6949188" cy="22660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15252" y="5070094"/>
            <a:ext cx="4462049" cy="5790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15252" y="8955179"/>
            <a:ext cx="3726524" cy="5790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10304" y="207385"/>
            <a:ext cx="1961568" cy="7403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59682" y="6242017"/>
            <a:ext cx="2709913" cy="1926453"/>
            <a:chOff x="10059682" y="6242017"/>
            <a:chExt cx="2709913" cy="19264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23520" y="5396331"/>
              <a:ext cx="5428571" cy="385714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59682" y="6242017"/>
              <a:ext cx="2709913" cy="19264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21224" y="6242017"/>
            <a:ext cx="3726281" cy="1969217"/>
            <a:chOff x="13421224" y="6242017"/>
            <a:chExt cx="3726281" cy="19692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3090" y="5380075"/>
              <a:ext cx="7457143" cy="394285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21224" y="6242017"/>
              <a:ext cx="3726281" cy="196921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74891" y="8343806"/>
            <a:ext cx="1502697" cy="53616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15920" y="8343806"/>
            <a:ext cx="3974040" cy="5361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01512" y="2295247"/>
            <a:ext cx="3360508" cy="2058081"/>
            <a:chOff x="14001512" y="2295247"/>
            <a:chExt cx="3360508" cy="20580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01512" y="2295247"/>
              <a:ext cx="3360508" cy="20580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99264" y="2630654"/>
            <a:ext cx="3874511" cy="1603246"/>
            <a:chOff x="9899264" y="2630654"/>
            <a:chExt cx="3874511" cy="16032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99264" y="2630654"/>
              <a:ext cx="3874511" cy="160324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61391" y="4378137"/>
            <a:ext cx="3487451" cy="53616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62629" y="4368613"/>
            <a:ext cx="3431977" cy="5361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2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71346" y="911262"/>
            <a:ext cx="8714368" cy="8714368"/>
            <a:chOff x="9571346" y="911262"/>
            <a:chExt cx="8714368" cy="87143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1346" y="911262"/>
              <a:ext cx="8714368" cy="87143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689" y="4383280"/>
            <a:ext cx="7083401" cy="18348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063" y="1640643"/>
            <a:ext cx="3698094" cy="560796"/>
            <a:chOff x="1904063" y="1640643"/>
            <a:chExt cx="3698094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063" y="1640643"/>
              <a:ext cx="3698094" cy="560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1630" y="1658844"/>
            <a:ext cx="3157432" cy="613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713" y="562501"/>
            <a:ext cx="3928192" cy="12613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7029" y="5256561"/>
            <a:ext cx="2356601" cy="10185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2294" y="3444480"/>
            <a:ext cx="2060205" cy="2058917"/>
            <a:chOff x="2682294" y="3444480"/>
            <a:chExt cx="2060205" cy="20589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2294" y="3444480"/>
              <a:ext cx="2060205" cy="20589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1391" y="3419362"/>
            <a:ext cx="2058917" cy="2058917"/>
            <a:chOff x="6261391" y="3419362"/>
            <a:chExt cx="2058917" cy="2058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1391" y="3419362"/>
              <a:ext cx="2058917" cy="2058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81132" y="3384286"/>
            <a:ext cx="2060205" cy="2058917"/>
            <a:chOff x="13381132" y="3384286"/>
            <a:chExt cx="2060205" cy="205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81132" y="3384286"/>
              <a:ext cx="2060205" cy="2058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1034" y="3423383"/>
            <a:ext cx="2058917" cy="2058917"/>
            <a:chOff x="9631034" y="3423383"/>
            <a:chExt cx="2058917" cy="20589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1034" y="3423383"/>
              <a:ext cx="2058917" cy="20589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30913" y="5239603"/>
            <a:ext cx="2516288" cy="10185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04010" y="5297937"/>
            <a:ext cx="2376281" cy="10185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54752" y="5292537"/>
            <a:ext cx="2531307" cy="10185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10851" y="6186656"/>
            <a:ext cx="3940188" cy="1661998"/>
            <a:chOff x="2510851" y="6186656"/>
            <a:chExt cx="3940188" cy="16619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53709" y="6129515"/>
              <a:ext cx="2100140" cy="72379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53709" y="6716895"/>
              <a:ext cx="2715744" cy="72379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53709" y="7296286"/>
              <a:ext cx="2014808" cy="723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0261" y="6465310"/>
            <a:ext cx="3940188" cy="1661998"/>
            <a:chOff x="9480261" y="6465310"/>
            <a:chExt cx="3940188" cy="16619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3119" y="6408169"/>
              <a:ext cx="2365276" cy="72379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23119" y="6995550"/>
              <a:ext cx="2365276" cy="7237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23119" y="7574940"/>
              <a:ext cx="228566" cy="7237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12119" y="6431079"/>
            <a:ext cx="3940188" cy="1661998"/>
            <a:chOff x="6312119" y="6431079"/>
            <a:chExt cx="3940188" cy="16619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54977" y="6373937"/>
              <a:ext cx="1929477" cy="72379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4977" y="6961318"/>
              <a:ext cx="2014808" cy="72379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54977" y="7540708"/>
              <a:ext cx="228566" cy="7237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92860" y="6209169"/>
            <a:ext cx="3940188" cy="1661998"/>
            <a:chOff x="13092860" y="6209169"/>
            <a:chExt cx="3940188" cy="16619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35718" y="6152027"/>
              <a:ext cx="3130210" cy="72379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35718" y="6739408"/>
              <a:ext cx="1929477" cy="723792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35718" y="7318799"/>
              <a:ext cx="2014808" cy="723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063" y="1640643"/>
            <a:ext cx="4205394" cy="560796"/>
            <a:chOff x="1904063" y="1640643"/>
            <a:chExt cx="4205394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063" y="1640643"/>
              <a:ext cx="4205394" cy="560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3019" y="1655934"/>
            <a:ext cx="3639460" cy="613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713" y="562501"/>
            <a:ext cx="3928192" cy="12613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57914" y="5111526"/>
            <a:ext cx="10400129" cy="177077"/>
            <a:chOff x="4857914" y="5111526"/>
            <a:chExt cx="10400129" cy="1770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857914" y="5111526"/>
              <a:ext cx="10400129" cy="177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6205" y="3104328"/>
            <a:ext cx="7342632" cy="5970178"/>
            <a:chOff x="10466205" y="3104328"/>
            <a:chExt cx="7342632" cy="5970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6205" y="3104328"/>
              <a:ext cx="7342632" cy="5970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374" y="3104328"/>
            <a:ext cx="9110859" cy="5866090"/>
            <a:chOff x="494374" y="3104328"/>
            <a:chExt cx="9110859" cy="58660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374" y="3104328"/>
              <a:ext cx="9110859" cy="58660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69629" y="2979083"/>
            <a:ext cx="2426887" cy="11529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3467" y="2979083"/>
            <a:ext cx="2355283" cy="11529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063" y="1640643"/>
            <a:ext cx="3698094" cy="560796"/>
            <a:chOff x="1904063" y="1640643"/>
            <a:chExt cx="3698094" cy="560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063" y="1640643"/>
              <a:ext cx="3698094" cy="5607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1634" y="1658843"/>
            <a:ext cx="2832740" cy="613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6713" y="562501"/>
            <a:ext cx="3928192" cy="12613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5848" y="327741"/>
            <a:ext cx="1961568" cy="740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7774" y="3957455"/>
            <a:ext cx="2021953" cy="2021953"/>
            <a:chOff x="4947774" y="3957455"/>
            <a:chExt cx="2021953" cy="202195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47774" y="3957455"/>
              <a:ext cx="2021953" cy="2021953"/>
              <a:chOff x="4947774" y="3957455"/>
              <a:chExt cx="2021953" cy="202195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28727" y="2938407"/>
                <a:ext cx="4047619" cy="4047619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47774" y="3957455"/>
                <a:ext cx="2021953" cy="202195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3654" y="5182698"/>
              <a:ext cx="1195655" cy="52317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485993" y="4316454"/>
              <a:ext cx="926799" cy="888993"/>
              <a:chOff x="5485993" y="4316454"/>
              <a:chExt cx="926799" cy="88899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485993" y="4316454"/>
                <a:ext cx="926799" cy="88899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716561" y="1493278"/>
            <a:ext cx="1999701" cy="1999701"/>
            <a:chOff x="9716561" y="1493278"/>
            <a:chExt cx="1999701" cy="19997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16561" y="1493278"/>
              <a:ext cx="1999701" cy="1999701"/>
              <a:chOff x="9716561" y="1493278"/>
              <a:chExt cx="1999701" cy="19997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16561" y="493278"/>
                <a:ext cx="4000000" cy="400000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16561" y="1493278"/>
                <a:ext cx="1999701" cy="19997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92833" y="1711093"/>
              <a:ext cx="1043552" cy="1042258"/>
              <a:chOff x="10192833" y="1711093"/>
              <a:chExt cx="1043552" cy="104225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92833" y="1711093"/>
                <a:ext cx="1043552" cy="1042258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43724" y="2757877"/>
              <a:ext cx="1766359" cy="4424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57758" y="6524402"/>
            <a:ext cx="4992656" cy="4121937"/>
            <a:chOff x="3957758" y="6524402"/>
            <a:chExt cx="4992656" cy="41219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7758" y="6524402"/>
              <a:ext cx="4992656" cy="41219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6167" y="4968431"/>
            <a:ext cx="2330117" cy="4904084"/>
            <a:chOff x="1086167" y="4968431"/>
            <a:chExt cx="2330117" cy="49040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167" y="4968431"/>
              <a:ext cx="2330117" cy="49040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44662" y="1293868"/>
            <a:ext cx="5842727" cy="7232987"/>
            <a:chOff x="12844662" y="1293868"/>
            <a:chExt cx="5842727" cy="72329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44662" y="1293868"/>
              <a:ext cx="5842727" cy="72329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67933" y="4587644"/>
            <a:ext cx="2839514" cy="5532810"/>
            <a:chOff x="10067933" y="4587644"/>
            <a:chExt cx="2839514" cy="55328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67933" y="4587644"/>
              <a:ext cx="2839514" cy="55328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04218" y="2818498"/>
            <a:ext cx="1868571" cy="1867986"/>
            <a:chOff x="7504218" y="2818498"/>
            <a:chExt cx="1868571" cy="186798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504218" y="2818498"/>
              <a:ext cx="1867986" cy="1867986"/>
              <a:chOff x="7504218" y="2818498"/>
              <a:chExt cx="1867986" cy="186798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561361" y="1875641"/>
                <a:ext cx="3742857" cy="3742857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504218" y="2818498"/>
                <a:ext cx="1867986" cy="186798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990444" y="3083174"/>
              <a:ext cx="993031" cy="993031"/>
              <a:chOff x="7990444" y="3083174"/>
              <a:chExt cx="993031" cy="99303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990444" y="3083174"/>
                <a:ext cx="993031" cy="993031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6474" y="4054313"/>
              <a:ext cx="1505620" cy="450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심재영</cp:lastModifiedBy>
  <cp:revision>1</cp:revision>
  <dcterms:created xsi:type="dcterms:W3CDTF">2021-09-03T18:19:36Z</dcterms:created>
  <dcterms:modified xsi:type="dcterms:W3CDTF">2021-09-03T09:20:28Z</dcterms:modified>
</cp:coreProperties>
</file>